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  <p:sldId id="256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774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6522-D1E8-439B-BDCC-A83CFDCDFDAB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A7CCD-0CE6-4BA6-B26F-CABA4AAD9E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7688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6522-D1E8-439B-BDCC-A83CFDCDFDAB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A7CCD-0CE6-4BA6-B26F-CABA4AAD9E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8651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6522-D1E8-439B-BDCC-A83CFDCDFDAB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A7CCD-0CE6-4BA6-B26F-CABA4AAD9E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052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6522-D1E8-439B-BDCC-A83CFDCDFDAB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A7CCD-0CE6-4BA6-B26F-CABA4AAD9E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717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6522-D1E8-439B-BDCC-A83CFDCDFDAB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A7CCD-0CE6-4BA6-B26F-CABA4AAD9E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6734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6522-D1E8-439B-BDCC-A83CFDCDFDAB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A7CCD-0CE6-4BA6-B26F-CABA4AAD9E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1607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6522-D1E8-439B-BDCC-A83CFDCDFDAB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A7CCD-0CE6-4BA6-B26F-CABA4AAD9E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0311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6522-D1E8-439B-BDCC-A83CFDCDFDAB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A7CCD-0CE6-4BA6-B26F-CABA4AAD9E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868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6522-D1E8-439B-BDCC-A83CFDCDFDAB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A7CCD-0CE6-4BA6-B26F-CABA4AAD9E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5503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6522-D1E8-439B-BDCC-A83CFDCDFDAB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A7CCD-0CE6-4BA6-B26F-CABA4AAD9E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3336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6522-D1E8-439B-BDCC-A83CFDCDFDAB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A7CCD-0CE6-4BA6-B26F-CABA4AAD9E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7660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16522-D1E8-439B-BDCC-A83CFDCDFDAB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A7CCD-0CE6-4BA6-B26F-CABA4AAD9E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184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100" y="326941"/>
            <a:ext cx="9925050" cy="619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932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628650"/>
            <a:ext cx="9734549" cy="561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74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1" y="628650"/>
            <a:ext cx="9620250" cy="54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90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850006"/>
            <a:ext cx="9696450" cy="548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5973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Nicoletta Torlone</dc:creator>
  <cp:lastModifiedBy>Nicoletta Torlone</cp:lastModifiedBy>
  <cp:revision>1</cp:revision>
  <dcterms:created xsi:type="dcterms:W3CDTF">2016-11-07T20:17:08Z</dcterms:created>
  <dcterms:modified xsi:type="dcterms:W3CDTF">2016-11-07T20:17:33Z</dcterms:modified>
</cp:coreProperties>
</file>