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8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65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5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1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73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60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31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68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50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3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66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6522-D1E8-439B-BDCC-A83CFDCDFDAB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A7CCD-0CE6-4BA6-B26F-CABA4AAD9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8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326941"/>
            <a:ext cx="9925050" cy="619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628650"/>
            <a:ext cx="9734549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4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628650"/>
            <a:ext cx="962025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850006"/>
            <a:ext cx="9696450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7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Nicoletta Torlone</dc:creator>
  <cp:lastModifiedBy>Nicoletta Torlone</cp:lastModifiedBy>
  <cp:revision>1</cp:revision>
  <dcterms:created xsi:type="dcterms:W3CDTF">2016-11-07T20:17:08Z</dcterms:created>
  <dcterms:modified xsi:type="dcterms:W3CDTF">2016-11-07T20:17:33Z</dcterms:modified>
</cp:coreProperties>
</file>